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19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97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78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78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8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00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277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49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3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81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041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B673-4447-48A4-8B13-D7B58782D2FE}" type="datetimeFigureOut">
              <a:rPr lang="en-IN" smtClean="0"/>
              <a:t>30-01-2024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FB6D-1E03-41EE-9002-3E78382977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045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E011-1B62-79E7-6146-E20CA9483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98" y="989045"/>
            <a:ext cx="7772400" cy="1207796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Algerian" panose="04020705040A02060702" pitchFamily="82" charset="0"/>
              </a:rPr>
              <a:t>SoC based System Design for HEP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339CD-1BC8-B34B-22CC-D77373C15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385" y="2902241"/>
            <a:ext cx="7217229" cy="2780101"/>
          </a:xfrm>
        </p:spPr>
        <p:txBody>
          <a:bodyPr>
            <a:normAutofit fontScale="77500" lnSpcReduction="20000"/>
          </a:bodyPr>
          <a:lstStyle/>
          <a:p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Swagata Mandal</a:t>
            </a:r>
          </a:p>
          <a:p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Electronics and Communication</a:t>
            </a:r>
          </a:p>
          <a:p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Jalpaiguri Government Engineering College</a:t>
            </a:r>
            <a:endParaRPr lang="en-GB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817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ADDC-5D49-4CEB-C61B-2100FC11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117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lgerian" panose="04020705040A02060702" pitchFamily="82" charset="0"/>
              </a:rPr>
              <a:t>System Design for HEP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3FCD4-67C4-8687-15B6-E5973C2C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811762"/>
            <a:ext cx="8434873" cy="604623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part of HEP experiments are the detectors, Data acquisition system and trigger &amp; control unit.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particle detectors have been developed over the years to measure the energy, direction, spin, charge, etc. of particles.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 electronics are used within detectors to capture the particle data and send this data to external computer systems for post-processing.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 can be a good solution for development various component of data readout and trigger unit.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presence of FPGA based processing logic and processing system on the same platform it can be useful for data processing in space and time constrained applications.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0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F364-633C-E9D5-2FF9-96A2F757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869"/>
            <a:ext cx="8836089" cy="866515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lgerian" panose="04020705040A02060702" pitchFamily="82" charset="0"/>
              </a:rPr>
              <a:t>ARCHITECTURE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7547-921E-8328-459A-CF226B5C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4" y="970383"/>
            <a:ext cx="8705463" cy="61115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intense radiation field is generated from the high energy particle collisions within HEP experiments.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radiation environment depends heavily on the experiment itself and on the location within the experiment.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Radiated charge particles can incur faults in various location of SoC: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Memory Unit (Both flash and Block memory)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memory of PL unit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unit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&amp; PL interface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fault: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or soft error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error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Bit Upset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Multi-bit Upset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or hard error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60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71CA-5A0B-E1C4-F50C-1A15B5C3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556"/>
            <a:ext cx="7886700" cy="801200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lgerian" panose="04020705040A02060702" pitchFamily="82" charset="0"/>
              </a:rPr>
              <a:t>Error Mitigations in PL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7F83-F7CD-3156-1D27-910E086F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942394"/>
            <a:ext cx="8366060" cy="5598366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Redundancy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TMR, CED,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machine encoding, special purpose placement and routing, design diversity redundancy, reduced precision redundancy, duplication with compare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 Scrubbing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configuration memory of PL unit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Coding: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BCH, Hamming, Product code for both SBU &amp; MBU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Flip-Flop Mitigation: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the flip-flops can be protected from SEUs by exploiting redundancy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System-Level Mitigation: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watch-dog timers, radiation-hardened system monitors, and system checkpointing.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6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C456-0452-177D-29B6-53E1C0C9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38" y="0"/>
            <a:ext cx="7886700" cy="858416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lgerian" panose="04020705040A02060702" pitchFamily="82" charset="0"/>
              </a:rPr>
              <a:t>Error Mitigations in PS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0D918-C7E0-D6B9-5BB8-AD31B1C9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0445"/>
            <a:ext cx="7886700" cy="330770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N-version Programming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N-version programming, N versions of software are developed by N individuals or groups of developers.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N-version programming is just like TMR in hardware fault-tolerance technique.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N-version programming, all the redundant copies are run concurrently and result obtained is different from each processing.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of n-version programming is basically to get the all errors during development only.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9DF273-7127-8DAA-4ADA-F48F149C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6" y="3993502"/>
            <a:ext cx="5359562" cy="29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5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7A46-2428-DC3E-B56A-DDC06C49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896145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lgerian" panose="04020705040A02060702" pitchFamily="82" charset="0"/>
              </a:rPr>
              <a:t>Recovery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926B-965D-EC7B-9C90-090CEB4BB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791670"/>
            <a:ext cx="7886700" cy="5262563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Recovery blocks technique is also like the n-version programming but in recovery blocks technique, redundant copies are generated using different algorithms only. </a:t>
            </a:r>
          </a:p>
          <a:p>
            <a:r>
              <a:rPr lang="en-US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recovery block, all the redundant copies are not run concurrently and these copies are run one by one. </a:t>
            </a:r>
          </a:p>
          <a:p>
            <a:r>
              <a:rPr lang="en-US" sz="24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Recovery block technique can only be used where the task deadlines are more than task computation time.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D069D8-829C-8F2E-F6FE-6DBD0781F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6" y="3435048"/>
            <a:ext cx="7268547" cy="36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A333-6D43-2D94-9B8C-65A29F4E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75" y="148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lgerian" panose="04020705040A02060702" pitchFamily="82" charset="0"/>
              </a:rPr>
              <a:t>Check-pointing and Rollback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FE8C-39E4-4DC8-D1F8-05F770A0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434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technique is different from above two techniques of software fault-tolerance.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technique, system is tested each time when we perform some computation.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techniques is basically useful when there is processor failure or data corruption.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FD81C6-8837-62BC-2981-84D8FCF1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8" y="3922455"/>
            <a:ext cx="7934629" cy="26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8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FFF7-3249-235A-D7B3-1BB0CC79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22032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60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162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336D-2C1F-EA88-5AC7-3A3D44BA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914805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lgerian" panose="04020705040A02060702" pitchFamily="82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F0D32-C94C-17C0-436A-B16571E6C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867748"/>
            <a:ext cx="8369559" cy="597199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 complex integrated circuit (IC) that integrates major functional elements  into a single chip.</a:t>
            </a:r>
          </a:p>
          <a:p>
            <a:pPr fontAlgn="base"/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 addition to IC, SoC consists of software and interconnection structure for integration.</a:t>
            </a:r>
          </a:p>
          <a:p>
            <a:pPr fontAlgn="base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May contain digital,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analog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mixed-signal functions in a single chip substrate</a:t>
            </a:r>
          </a:p>
          <a:p>
            <a:pPr fontAlgn="base"/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 components of SoC include CPU, GPU, Memory, I/O devices, etc. </a:t>
            </a:r>
          </a:p>
          <a:p>
            <a:pPr fontAlgn="base"/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Compared to a multi-chip architecture, an SoC with equivalent functionality will have increased performance and reduced power consumption as well as a smaller semiconductor die area.</a:t>
            </a:r>
          </a:p>
          <a:p>
            <a:pPr fontAlgn="base"/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Due to their low power consumption, SoCs are common in the mobile electronics market and finds a wide use in the arena of embedded systems.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59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3DCA-9CF6-A638-905D-BAF126CC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870"/>
            <a:ext cx="7886700" cy="101580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lgerian" pitchFamily="82" charset="0"/>
              </a:rPr>
              <a:t>Basic architecture of SoC</a:t>
            </a:r>
            <a:endParaRPr lang="en-IN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80C3C3-4279-FD02-2C9B-28BD0F71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8" y="1245637"/>
            <a:ext cx="8564123" cy="51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8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BA18-2F99-E552-D678-BFFE9867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4" y="85208"/>
            <a:ext cx="8509518" cy="11744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lgerian" pitchFamily="82" charset="0"/>
              </a:rPr>
              <a:t>Internal Architecture of SoC</a:t>
            </a:r>
            <a:endParaRPr lang="en-I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0E9F8-052C-103A-FDA7-DA738DDA0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9" y="1163567"/>
            <a:ext cx="7734981" cy="4702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CC189-8A9F-2F64-793E-65FE2D103D9A}"/>
              </a:ext>
            </a:extLst>
          </p:cNvPr>
          <p:cNvSpPr txBox="1"/>
          <p:nvPr/>
        </p:nvSpPr>
        <p:spPr>
          <a:xfrm>
            <a:off x="723219" y="6096000"/>
            <a:ext cx="788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Fig: Hardware system architecture of an embedded SoC</a:t>
            </a:r>
          </a:p>
        </p:txBody>
      </p:sp>
    </p:spTree>
    <p:extLst>
      <p:ext uri="{BB962C8B-B14F-4D97-AF65-F5344CB8AC3E}">
        <p14:creationId xmlns:p14="http://schemas.microsoft.com/office/powerpoint/2010/main" val="137757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436D-A74C-2FFE-58BE-77913BE2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861"/>
            <a:ext cx="7886700" cy="94115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lgerian" pitchFamily="82" charset="0"/>
              </a:rPr>
              <a:t>SoB</a:t>
            </a:r>
            <a:r>
              <a:rPr lang="en-US" sz="4000" dirty="0">
                <a:latin typeface="Algerian" pitchFamily="82" charset="0"/>
              </a:rPr>
              <a:t> vs SoC</a:t>
            </a:r>
            <a:endParaRPr lang="en-I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36E0C-3A95-8F93-2F04-217175E0E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2" y="1073020"/>
            <a:ext cx="4706007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B1F18D-2EE2-62A2-A8F2-07E9286A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88" y="1066800"/>
            <a:ext cx="4073012" cy="5213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521E4-EA8C-0B91-11DE-ACDBD70253BA}"/>
              </a:ext>
            </a:extLst>
          </p:cNvPr>
          <p:cNvSpPr txBox="1"/>
          <p:nvPr/>
        </p:nvSpPr>
        <p:spPr>
          <a:xfrm>
            <a:off x="685800" y="6280402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System on Board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D998E-49AD-3258-44CB-76ECE8A44214}"/>
              </a:ext>
            </a:extLst>
          </p:cNvPr>
          <p:cNvSpPr txBox="1"/>
          <p:nvPr/>
        </p:nvSpPr>
        <p:spPr>
          <a:xfrm>
            <a:off x="5562600" y="6280402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System on Chip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6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328F-A669-63F0-031F-00FF2DCF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9" y="219788"/>
            <a:ext cx="8384721" cy="92249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itchFamily="82" charset="0"/>
              </a:rPr>
              <a:t>Advantages &amp; Disadvantages</a:t>
            </a:r>
            <a:endParaRPr lang="en-IN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CC750F-FF09-39EE-D7DD-E3A62AA9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6991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Advantages of SoC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Low power.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Low cost.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High reliability.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Small form factor.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High integration levels.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Fast operation.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Greater design.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Small size.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Disadvantages of SoC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Fabrication cost.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Increased complexity.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Time to market demands.</a:t>
            </a:r>
          </a:p>
          <a:p>
            <a:pPr lvl="1"/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More verification.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36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0DDB-DD81-D518-77E8-E54BFE4F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19472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lgerian" pitchFamily="82" charset="0"/>
              </a:rPr>
              <a:t>ASIC to SoC</a:t>
            </a:r>
            <a:endParaRPr lang="en-IN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ACEFF-6DEB-D7DC-46E3-E88CD62E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7209"/>
            <a:ext cx="7886700" cy="3175583"/>
          </a:xfrm>
        </p:spPr>
        <p:txBody>
          <a:bodyPr>
            <a:normAutofit fontScale="92500"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ASICs: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Application Specific ICs are close to SoC designed to perform a specific function for embedded and other applications.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ASIC vendors supply libraries for each technology they provide. Mostly, these libraries contain pre designed/verified logic circuits.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SOC is an IC designed by combining multiple stand alone VLSI designs to provide a functional IC for an application. It composes of pre designed models of complex functions e.g. cores (IP block, virtual components, etc.) that serve various embedded applications.</a:t>
            </a:r>
          </a:p>
          <a:p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9D51E2-62E7-4747-6C1A-76D4E6100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2" y="4168016"/>
            <a:ext cx="51816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5F5A9E8-7756-7632-0D37-420EBB48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03" y="3849824"/>
            <a:ext cx="3390900" cy="28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0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8291-767B-70D4-6E90-1F7072AD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4" y="93309"/>
            <a:ext cx="7886700" cy="89450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lgerian" pitchFamily="82" charset="0"/>
              </a:rPr>
              <a:t>Zynq SoC</a:t>
            </a:r>
            <a:endParaRPr lang="en-IN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B5D4EE-7D93-7BB5-4F80-D57CE0CE6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" y="1640634"/>
            <a:ext cx="3216315" cy="2286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309F9-98BC-81A7-588E-F64B023F5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05" y="987816"/>
            <a:ext cx="5706271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A787C0-2007-A13B-EED6-BBD4FB1B1B02}"/>
              </a:ext>
            </a:extLst>
          </p:cNvPr>
          <p:cNvSpPr txBox="1"/>
          <p:nvPr/>
        </p:nvSpPr>
        <p:spPr>
          <a:xfrm>
            <a:off x="89005" y="457641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Fig: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 simplified model of the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Zynq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CD61A-7312-18F3-5F84-58D8E8335E2E}"/>
              </a:ext>
            </a:extLst>
          </p:cNvPr>
          <p:cNvSpPr txBox="1"/>
          <p:nvPr/>
        </p:nvSpPr>
        <p:spPr>
          <a:xfrm>
            <a:off x="3827208" y="5564362"/>
            <a:ext cx="5079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Fig: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Relationship of the software system, hardware system, and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Zynq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319083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C896-44B9-1D60-4DB6-CA136DA9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93" y="1"/>
            <a:ext cx="7886700" cy="1156996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>
                <a:latin typeface="Algerian" pitchFamily="82" charset="0"/>
              </a:rPr>
              <a:t>Zynq-7000 SoC Block Diagram</a:t>
            </a:r>
            <a:endParaRPr lang="en-I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BDA3A-8FD6-BE9B-2983-63A2AEE9B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5" y="1024813"/>
            <a:ext cx="712148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252</TotalTime>
  <Words>822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SoC based System Design for HEP Applications</vt:lpstr>
      <vt:lpstr>Introduction</vt:lpstr>
      <vt:lpstr>Basic architecture of SoC</vt:lpstr>
      <vt:lpstr>Internal Architecture of SoC</vt:lpstr>
      <vt:lpstr>SoB vs SoC</vt:lpstr>
      <vt:lpstr>Advantages &amp; Disadvantages</vt:lpstr>
      <vt:lpstr>ASIC to SoC</vt:lpstr>
      <vt:lpstr>Zynq SoC</vt:lpstr>
      <vt:lpstr>Zynq-7000 SoC Block Diagram</vt:lpstr>
      <vt:lpstr>System Design for HEP</vt:lpstr>
      <vt:lpstr>ARCHITECTURE VULNERABILITIES</vt:lpstr>
      <vt:lpstr>Error Mitigations in PL unit</vt:lpstr>
      <vt:lpstr>Error Mitigations in PS unit</vt:lpstr>
      <vt:lpstr>Recovery Blocks</vt:lpstr>
      <vt:lpstr>Check-pointing and Rollback Recovery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 based System Design for HEP Applications</dc:title>
  <dc:creator>Deepanjana Khan</dc:creator>
  <cp:lastModifiedBy>Deepanjana Khan</cp:lastModifiedBy>
  <cp:revision>1</cp:revision>
  <dcterms:created xsi:type="dcterms:W3CDTF">2024-01-29T16:43:52Z</dcterms:created>
  <dcterms:modified xsi:type="dcterms:W3CDTF">2024-01-29T20:56:40Z</dcterms:modified>
</cp:coreProperties>
</file>